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gif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F649F-8B61-448B-84C5-519C002160F5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56DE0-5A10-4F0E-A4F7-36FDAE8D1925}">
      <dgm:prSet phldrT="[Text]" phldr="1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F7AFFF8E-160D-49B0-A74F-5A211ADD544E}" type="parTrans" cxnId="{81B5F2AF-8A2B-4C90-8E7E-5F21115BCA88}">
      <dgm:prSet/>
      <dgm:spPr/>
      <dgm:t>
        <a:bodyPr/>
        <a:lstStyle/>
        <a:p>
          <a:endParaRPr lang="en-US"/>
        </a:p>
      </dgm:t>
    </dgm:pt>
    <dgm:pt modelId="{F0F8D83F-E1D8-40E5-B81A-934D0AF61518}" type="sibTrans" cxnId="{81B5F2AF-8A2B-4C90-8E7E-5F21115BCA88}">
      <dgm:prSet/>
      <dgm:spPr/>
      <dgm:t>
        <a:bodyPr/>
        <a:lstStyle/>
        <a:p>
          <a:endParaRPr lang="en-US"/>
        </a:p>
      </dgm:t>
    </dgm:pt>
    <dgm:pt modelId="{D0B3BB94-0952-4F33-B389-ACBE6178C440}">
      <dgm:prSet phldrT="[Text]" phldr="1"/>
      <dgm:spPr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 dirty="0"/>
        </a:p>
      </dgm:t>
    </dgm:pt>
    <dgm:pt modelId="{7D2A922A-69E4-45B7-B982-6563DDA8CD31}" type="parTrans" cxnId="{1C2DB5BE-C496-4769-B7A5-1C55F4E5D703}">
      <dgm:prSet/>
      <dgm:spPr/>
      <dgm:t>
        <a:bodyPr/>
        <a:lstStyle/>
        <a:p>
          <a:endParaRPr lang="en-US"/>
        </a:p>
      </dgm:t>
    </dgm:pt>
    <dgm:pt modelId="{BE3F9C1F-5B2B-4FBF-9EC5-90EA03AA16A4}" type="sibTrans" cxnId="{1C2DB5BE-C496-4769-B7A5-1C55F4E5D703}">
      <dgm:prSet/>
      <dgm:spPr/>
      <dgm:t>
        <a:bodyPr/>
        <a:lstStyle/>
        <a:p>
          <a:endParaRPr lang="en-US"/>
        </a:p>
      </dgm:t>
    </dgm:pt>
    <dgm:pt modelId="{4BE70E7A-D4F5-476F-8C2B-F7CF283107FA}">
      <dgm:prSet phldrT="[Text]"/>
      <dgm:spPr/>
      <dgm:t>
        <a:bodyPr/>
        <a:lstStyle/>
        <a:p>
          <a:r>
            <a:rPr lang="en-US" dirty="0"/>
            <a:t>HDS</a:t>
          </a:r>
        </a:p>
      </dgm:t>
    </dgm:pt>
    <dgm:pt modelId="{CE95A900-FFC1-498C-BDE7-9D6C75288359}" type="parTrans" cxnId="{BD94B6BB-1A0B-473E-9FA4-2CD96978F36A}">
      <dgm:prSet/>
      <dgm:spPr/>
      <dgm:t>
        <a:bodyPr/>
        <a:lstStyle/>
        <a:p>
          <a:endParaRPr lang="en-US"/>
        </a:p>
      </dgm:t>
    </dgm:pt>
    <dgm:pt modelId="{F3EAF03E-BC90-46C6-9912-73FF81F2C96B}" type="sibTrans" cxnId="{BD94B6BB-1A0B-473E-9FA4-2CD96978F36A}">
      <dgm:prSet/>
      <dgm:spPr/>
      <dgm:t>
        <a:bodyPr/>
        <a:lstStyle/>
        <a:p>
          <a:endParaRPr lang="en-US"/>
        </a:p>
      </dgm:t>
    </dgm:pt>
    <dgm:pt modelId="{EF201388-BDF9-447B-BDAF-14584B713A46}">
      <dgm:prSet phldrT="[Text]" phldr="1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6292D3D5-557B-4558-9246-729FE803CB30}" type="parTrans" cxnId="{B3A6CBDE-0091-466B-8CDA-E226ECCF64AE}">
      <dgm:prSet/>
      <dgm:spPr/>
      <dgm:t>
        <a:bodyPr/>
        <a:lstStyle/>
        <a:p>
          <a:endParaRPr lang="en-US"/>
        </a:p>
      </dgm:t>
    </dgm:pt>
    <dgm:pt modelId="{2DCDB3FB-B4DB-4100-94FA-2405DF12DE2A}" type="sibTrans" cxnId="{B3A6CBDE-0091-466B-8CDA-E226ECCF64AE}">
      <dgm:prSet/>
      <dgm:spPr/>
      <dgm:t>
        <a:bodyPr/>
        <a:lstStyle/>
        <a:p>
          <a:endParaRPr lang="en-US"/>
        </a:p>
      </dgm:t>
    </dgm:pt>
    <dgm:pt modelId="{EFBABAD9-A73E-45CE-8521-B3D06D6EF1B6}">
      <dgm:prSet phldrT="[Text]" phldr="1"/>
      <dgm:spPr>
        <a:blipFill rotWithShape="0">
          <a:blip xmlns:r="http://schemas.openxmlformats.org/officeDocument/2006/relationships" r:embed="rId4"/>
          <a:srcRect/>
          <a:stretch>
            <a:fillRect l="-46000" r="-46000"/>
          </a:stretch>
        </a:blipFill>
      </dgm:spPr>
      <dgm:t>
        <a:bodyPr/>
        <a:lstStyle/>
        <a:p>
          <a:endParaRPr lang="en-US" dirty="0"/>
        </a:p>
      </dgm:t>
    </dgm:pt>
    <dgm:pt modelId="{1F03756D-ED2E-4FE6-9795-E23CF8DEDA0B}" type="sibTrans" cxnId="{29AE9CDA-251C-49DB-BCAB-515D36D488A2}">
      <dgm:prSet/>
      <dgm:spPr/>
      <dgm:t>
        <a:bodyPr/>
        <a:lstStyle/>
        <a:p>
          <a:endParaRPr lang="en-US"/>
        </a:p>
      </dgm:t>
    </dgm:pt>
    <dgm:pt modelId="{3ACB328E-FBE5-4244-A295-E74519688964}" type="parTrans" cxnId="{29AE9CDA-251C-49DB-BCAB-515D36D488A2}">
      <dgm:prSet/>
      <dgm:spPr/>
      <dgm:t>
        <a:bodyPr/>
        <a:lstStyle/>
        <a:p>
          <a:endParaRPr lang="en-US"/>
        </a:p>
      </dgm:t>
    </dgm:pt>
    <dgm:pt modelId="{63213725-57EB-441D-937C-B5E9F0736991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NN</a:t>
          </a:r>
        </a:p>
      </dgm:t>
    </dgm:pt>
    <dgm:pt modelId="{1BC3E706-D60A-4C6E-8212-C55237993C7F}" type="parTrans" cxnId="{22B89CC0-BBA5-4EB2-9336-1D2CCB85ECDA}">
      <dgm:prSet/>
      <dgm:spPr/>
      <dgm:t>
        <a:bodyPr/>
        <a:lstStyle/>
        <a:p>
          <a:endParaRPr lang="en-US"/>
        </a:p>
      </dgm:t>
    </dgm:pt>
    <dgm:pt modelId="{E2731676-7114-4841-A7CC-41BAAFD0C4DD}" type="sibTrans" cxnId="{22B89CC0-BBA5-4EB2-9336-1D2CCB85ECDA}">
      <dgm:prSet/>
      <dgm:spPr/>
      <dgm:t>
        <a:bodyPr/>
        <a:lstStyle/>
        <a:p>
          <a:endParaRPr lang="en-US"/>
        </a:p>
      </dgm:t>
    </dgm:pt>
    <dgm:pt modelId="{A72DA0F3-718B-45BB-8BBF-8F65F52F3518}" type="pres">
      <dgm:prSet presAssocID="{A00F649F-8B61-448B-84C5-519C002160F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3548D4-8B52-4E6F-AAC8-8025B5145E14}" type="pres">
      <dgm:prSet presAssocID="{17B56DE0-5A10-4F0E-A4F7-36FDAE8D1925}" presName="centerShape" presStyleLbl="node0" presStyleIdx="0" presStyleCnt="1" custScaleX="159434" custScaleY="141317"/>
      <dgm:spPr/>
    </dgm:pt>
    <dgm:pt modelId="{79A623E9-BAAB-4451-B5CD-5E611BBF73C3}" type="pres">
      <dgm:prSet presAssocID="{7D2A922A-69E4-45B7-B982-6563DDA8CD31}" presName="Name9" presStyleLbl="parChTrans1D2" presStyleIdx="0" presStyleCnt="5"/>
      <dgm:spPr/>
    </dgm:pt>
    <dgm:pt modelId="{9FD2BA81-802A-4C1F-BE29-642BFF1471AA}" type="pres">
      <dgm:prSet presAssocID="{7D2A922A-69E4-45B7-B982-6563DDA8CD31}" presName="connTx" presStyleLbl="parChTrans1D2" presStyleIdx="0" presStyleCnt="5"/>
      <dgm:spPr/>
    </dgm:pt>
    <dgm:pt modelId="{CC0DFCD1-F179-42BA-8943-A5940FB540ED}" type="pres">
      <dgm:prSet presAssocID="{D0B3BB94-0952-4F33-B389-ACBE6178C440}" presName="node" presStyleLbl="node1" presStyleIdx="0" presStyleCnt="5">
        <dgm:presLayoutVars>
          <dgm:bulletEnabled val="1"/>
        </dgm:presLayoutVars>
      </dgm:prSet>
      <dgm:spPr/>
    </dgm:pt>
    <dgm:pt modelId="{29589882-18FD-46C2-B463-E2251B0E0EB2}" type="pres">
      <dgm:prSet presAssocID="{3ACB328E-FBE5-4244-A295-E74519688964}" presName="Name9" presStyleLbl="parChTrans1D2" presStyleIdx="1" presStyleCnt="5"/>
      <dgm:spPr/>
    </dgm:pt>
    <dgm:pt modelId="{EE42656A-CD66-47E6-A005-3071EBF59759}" type="pres">
      <dgm:prSet presAssocID="{3ACB328E-FBE5-4244-A295-E74519688964}" presName="connTx" presStyleLbl="parChTrans1D2" presStyleIdx="1" presStyleCnt="5"/>
      <dgm:spPr/>
    </dgm:pt>
    <dgm:pt modelId="{7D6E7684-74CA-4CAB-805D-B26FD306AD05}" type="pres">
      <dgm:prSet presAssocID="{EFBABAD9-A73E-45CE-8521-B3D06D6EF1B6}" presName="node" presStyleLbl="node1" presStyleIdx="1" presStyleCnt="5">
        <dgm:presLayoutVars>
          <dgm:bulletEnabled val="1"/>
        </dgm:presLayoutVars>
      </dgm:prSet>
      <dgm:spPr/>
    </dgm:pt>
    <dgm:pt modelId="{215F798F-9DDD-445E-93A4-F5E3FB41FF1D}" type="pres">
      <dgm:prSet presAssocID="{CE95A900-FFC1-498C-BDE7-9D6C75288359}" presName="Name9" presStyleLbl="parChTrans1D2" presStyleIdx="2" presStyleCnt="5"/>
      <dgm:spPr/>
    </dgm:pt>
    <dgm:pt modelId="{79BE8742-8AC7-45C2-A542-A6307D483F07}" type="pres">
      <dgm:prSet presAssocID="{CE95A900-FFC1-498C-BDE7-9D6C75288359}" presName="connTx" presStyleLbl="parChTrans1D2" presStyleIdx="2" presStyleCnt="5"/>
      <dgm:spPr/>
    </dgm:pt>
    <dgm:pt modelId="{B7F0D164-47D1-458F-96C5-611A395E04A1}" type="pres">
      <dgm:prSet presAssocID="{4BE70E7A-D4F5-476F-8C2B-F7CF283107FA}" presName="node" presStyleLbl="node1" presStyleIdx="2" presStyleCnt="5">
        <dgm:presLayoutVars>
          <dgm:bulletEnabled val="1"/>
        </dgm:presLayoutVars>
      </dgm:prSet>
      <dgm:spPr/>
    </dgm:pt>
    <dgm:pt modelId="{B0EB94C3-6303-443A-8222-84ECA5219617}" type="pres">
      <dgm:prSet presAssocID="{1BC3E706-D60A-4C6E-8212-C55237993C7F}" presName="Name9" presStyleLbl="parChTrans1D2" presStyleIdx="3" presStyleCnt="5"/>
      <dgm:spPr/>
    </dgm:pt>
    <dgm:pt modelId="{3344D771-2CBF-41BB-A247-4F9EF0166AB6}" type="pres">
      <dgm:prSet presAssocID="{1BC3E706-D60A-4C6E-8212-C55237993C7F}" presName="connTx" presStyleLbl="parChTrans1D2" presStyleIdx="3" presStyleCnt="5"/>
      <dgm:spPr/>
    </dgm:pt>
    <dgm:pt modelId="{1D6AD38D-39BE-4B5D-BDB0-B8B2C12C4265}" type="pres">
      <dgm:prSet presAssocID="{63213725-57EB-441D-937C-B5E9F0736991}" presName="node" presStyleLbl="node1" presStyleIdx="3" presStyleCnt="5">
        <dgm:presLayoutVars>
          <dgm:bulletEnabled val="1"/>
        </dgm:presLayoutVars>
      </dgm:prSet>
      <dgm:spPr/>
    </dgm:pt>
    <dgm:pt modelId="{AE465015-6472-4969-BB2D-3A57185405C2}" type="pres">
      <dgm:prSet presAssocID="{6292D3D5-557B-4558-9246-729FE803CB30}" presName="Name9" presStyleLbl="parChTrans1D2" presStyleIdx="4" presStyleCnt="5"/>
      <dgm:spPr/>
    </dgm:pt>
    <dgm:pt modelId="{27D7193E-237E-43B4-B091-087A5AA77A2D}" type="pres">
      <dgm:prSet presAssocID="{6292D3D5-557B-4558-9246-729FE803CB30}" presName="connTx" presStyleLbl="parChTrans1D2" presStyleIdx="4" presStyleCnt="5"/>
      <dgm:spPr/>
    </dgm:pt>
    <dgm:pt modelId="{DFE9F1BA-7C42-4109-A200-C65FCE4E4A6D}" type="pres">
      <dgm:prSet presAssocID="{EF201388-BDF9-447B-BDAF-14584B713A46}" presName="node" presStyleLbl="node1" presStyleIdx="4" presStyleCnt="5">
        <dgm:presLayoutVars>
          <dgm:bulletEnabled val="1"/>
        </dgm:presLayoutVars>
      </dgm:prSet>
      <dgm:spPr/>
    </dgm:pt>
  </dgm:ptLst>
  <dgm:cxnLst>
    <dgm:cxn modelId="{849D1018-D6CE-4032-89C9-7AF9EDFE955A}" type="presOf" srcId="{7D2A922A-69E4-45B7-B982-6563DDA8CD31}" destId="{9FD2BA81-802A-4C1F-BE29-642BFF1471AA}" srcOrd="1" destOrd="0" presId="urn:microsoft.com/office/officeart/2005/8/layout/radial1"/>
    <dgm:cxn modelId="{2090561A-6545-4CDA-8757-7CD1C1624038}" type="presOf" srcId="{CE95A900-FFC1-498C-BDE7-9D6C75288359}" destId="{215F798F-9DDD-445E-93A4-F5E3FB41FF1D}" srcOrd="0" destOrd="0" presId="urn:microsoft.com/office/officeart/2005/8/layout/radial1"/>
    <dgm:cxn modelId="{7FA2752F-0904-441D-81DE-02CE3DCF409F}" type="presOf" srcId="{D0B3BB94-0952-4F33-B389-ACBE6178C440}" destId="{CC0DFCD1-F179-42BA-8943-A5940FB540ED}" srcOrd="0" destOrd="0" presId="urn:microsoft.com/office/officeart/2005/8/layout/radial1"/>
    <dgm:cxn modelId="{E0BF5B3C-AD85-41E4-A09D-24509A48FF30}" type="presOf" srcId="{1BC3E706-D60A-4C6E-8212-C55237993C7F}" destId="{3344D771-2CBF-41BB-A247-4F9EF0166AB6}" srcOrd="1" destOrd="0" presId="urn:microsoft.com/office/officeart/2005/8/layout/radial1"/>
    <dgm:cxn modelId="{F764925E-A531-46C4-8D64-70431E6D94F9}" type="presOf" srcId="{17B56DE0-5A10-4F0E-A4F7-36FDAE8D1925}" destId="{DE3548D4-8B52-4E6F-AAC8-8025B5145E14}" srcOrd="0" destOrd="0" presId="urn:microsoft.com/office/officeart/2005/8/layout/radial1"/>
    <dgm:cxn modelId="{F1AB4F6A-99FA-4470-835E-34D7721976EE}" type="presOf" srcId="{6292D3D5-557B-4558-9246-729FE803CB30}" destId="{AE465015-6472-4969-BB2D-3A57185405C2}" srcOrd="0" destOrd="0" presId="urn:microsoft.com/office/officeart/2005/8/layout/radial1"/>
    <dgm:cxn modelId="{ADAAEC4E-4241-42AA-A553-608137BB77FD}" type="presOf" srcId="{EFBABAD9-A73E-45CE-8521-B3D06D6EF1B6}" destId="{7D6E7684-74CA-4CAB-805D-B26FD306AD05}" srcOrd="0" destOrd="0" presId="urn:microsoft.com/office/officeart/2005/8/layout/radial1"/>
    <dgm:cxn modelId="{7824A676-C385-48B1-89E5-9154014433C8}" type="presOf" srcId="{A00F649F-8B61-448B-84C5-519C002160F5}" destId="{A72DA0F3-718B-45BB-8BBF-8F65F52F3518}" srcOrd="0" destOrd="0" presId="urn:microsoft.com/office/officeart/2005/8/layout/radial1"/>
    <dgm:cxn modelId="{C41A1381-B38E-464E-8345-914780B5118C}" type="presOf" srcId="{1BC3E706-D60A-4C6E-8212-C55237993C7F}" destId="{B0EB94C3-6303-443A-8222-84ECA5219617}" srcOrd="0" destOrd="0" presId="urn:microsoft.com/office/officeart/2005/8/layout/radial1"/>
    <dgm:cxn modelId="{E7018686-D5E9-4156-8364-F35F17CDD3F6}" type="presOf" srcId="{6292D3D5-557B-4558-9246-729FE803CB30}" destId="{27D7193E-237E-43B4-B091-087A5AA77A2D}" srcOrd="1" destOrd="0" presId="urn:microsoft.com/office/officeart/2005/8/layout/radial1"/>
    <dgm:cxn modelId="{104B758D-0AB4-443E-A1B3-7FD6C7123975}" type="presOf" srcId="{EF201388-BDF9-447B-BDAF-14584B713A46}" destId="{DFE9F1BA-7C42-4109-A200-C65FCE4E4A6D}" srcOrd="0" destOrd="0" presId="urn:microsoft.com/office/officeart/2005/8/layout/radial1"/>
    <dgm:cxn modelId="{DBED03A2-EA5B-4A5B-898E-6BD5C5E72547}" type="presOf" srcId="{63213725-57EB-441D-937C-B5E9F0736991}" destId="{1D6AD38D-39BE-4B5D-BDB0-B8B2C12C4265}" srcOrd="0" destOrd="0" presId="urn:microsoft.com/office/officeart/2005/8/layout/radial1"/>
    <dgm:cxn modelId="{F8285DAB-FBF5-4E4D-819C-79F049177BE7}" type="presOf" srcId="{3ACB328E-FBE5-4244-A295-E74519688964}" destId="{29589882-18FD-46C2-B463-E2251B0E0EB2}" srcOrd="0" destOrd="0" presId="urn:microsoft.com/office/officeart/2005/8/layout/radial1"/>
    <dgm:cxn modelId="{81B5F2AF-8A2B-4C90-8E7E-5F21115BCA88}" srcId="{A00F649F-8B61-448B-84C5-519C002160F5}" destId="{17B56DE0-5A10-4F0E-A4F7-36FDAE8D1925}" srcOrd="0" destOrd="0" parTransId="{F7AFFF8E-160D-49B0-A74F-5A211ADD544E}" sibTransId="{F0F8D83F-E1D8-40E5-B81A-934D0AF61518}"/>
    <dgm:cxn modelId="{8327FCB6-A656-4475-A0EE-4592FCCABDB9}" type="presOf" srcId="{7D2A922A-69E4-45B7-B982-6563DDA8CD31}" destId="{79A623E9-BAAB-4451-B5CD-5E611BBF73C3}" srcOrd="0" destOrd="0" presId="urn:microsoft.com/office/officeart/2005/8/layout/radial1"/>
    <dgm:cxn modelId="{BD94B6BB-1A0B-473E-9FA4-2CD96978F36A}" srcId="{17B56DE0-5A10-4F0E-A4F7-36FDAE8D1925}" destId="{4BE70E7A-D4F5-476F-8C2B-F7CF283107FA}" srcOrd="2" destOrd="0" parTransId="{CE95A900-FFC1-498C-BDE7-9D6C75288359}" sibTransId="{F3EAF03E-BC90-46C6-9912-73FF81F2C96B}"/>
    <dgm:cxn modelId="{1C2DB5BE-C496-4769-B7A5-1C55F4E5D703}" srcId="{17B56DE0-5A10-4F0E-A4F7-36FDAE8D1925}" destId="{D0B3BB94-0952-4F33-B389-ACBE6178C440}" srcOrd="0" destOrd="0" parTransId="{7D2A922A-69E4-45B7-B982-6563DDA8CD31}" sibTransId="{BE3F9C1F-5B2B-4FBF-9EC5-90EA03AA16A4}"/>
    <dgm:cxn modelId="{22B89CC0-BBA5-4EB2-9336-1D2CCB85ECDA}" srcId="{17B56DE0-5A10-4F0E-A4F7-36FDAE8D1925}" destId="{63213725-57EB-441D-937C-B5E9F0736991}" srcOrd="3" destOrd="0" parTransId="{1BC3E706-D60A-4C6E-8212-C55237993C7F}" sibTransId="{E2731676-7114-4841-A7CC-41BAAFD0C4DD}"/>
    <dgm:cxn modelId="{C3EDC8CF-424B-49A4-8B5F-4F8EC80F3674}" type="presOf" srcId="{4BE70E7A-D4F5-476F-8C2B-F7CF283107FA}" destId="{B7F0D164-47D1-458F-96C5-611A395E04A1}" srcOrd="0" destOrd="0" presId="urn:microsoft.com/office/officeart/2005/8/layout/radial1"/>
    <dgm:cxn modelId="{29AE9CDA-251C-49DB-BCAB-515D36D488A2}" srcId="{17B56DE0-5A10-4F0E-A4F7-36FDAE8D1925}" destId="{EFBABAD9-A73E-45CE-8521-B3D06D6EF1B6}" srcOrd="1" destOrd="0" parTransId="{3ACB328E-FBE5-4244-A295-E74519688964}" sibTransId="{1F03756D-ED2E-4FE6-9795-E23CF8DEDA0B}"/>
    <dgm:cxn modelId="{B3A6CBDE-0091-466B-8CDA-E226ECCF64AE}" srcId="{17B56DE0-5A10-4F0E-A4F7-36FDAE8D1925}" destId="{EF201388-BDF9-447B-BDAF-14584B713A46}" srcOrd="4" destOrd="0" parTransId="{6292D3D5-557B-4558-9246-729FE803CB30}" sibTransId="{2DCDB3FB-B4DB-4100-94FA-2405DF12DE2A}"/>
    <dgm:cxn modelId="{95ED30EE-9461-4F66-BE29-E1DA8961402D}" type="presOf" srcId="{CE95A900-FFC1-498C-BDE7-9D6C75288359}" destId="{79BE8742-8AC7-45C2-A542-A6307D483F07}" srcOrd="1" destOrd="0" presId="urn:microsoft.com/office/officeart/2005/8/layout/radial1"/>
    <dgm:cxn modelId="{A21519FA-2EAD-4702-A0E5-F0BE1A04D2B9}" type="presOf" srcId="{3ACB328E-FBE5-4244-A295-E74519688964}" destId="{EE42656A-CD66-47E6-A005-3071EBF59759}" srcOrd="1" destOrd="0" presId="urn:microsoft.com/office/officeart/2005/8/layout/radial1"/>
    <dgm:cxn modelId="{8F6C7426-57C9-446B-AACD-78FF3120F639}" type="presParOf" srcId="{A72DA0F3-718B-45BB-8BBF-8F65F52F3518}" destId="{DE3548D4-8B52-4E6F-AAC8-8025B5145E14}" srcOrd="0" destOrd="0" presId="urn:microsoft.com/office/officeart/2005/8/layout/radial1"/>
    <dgm:cxn modelId="{59D820BB-BA60-4663-8F90-2768688F2687}" type="presParOf" srcId="{A72DA0F3-718B-45BB-8BBF-8F65F52F3518}" destId="{79A623E9-BAAB-4451-B5CD-5E611BBF73C3}" srcOrd="1" destOrd="0" presId="urn:microsoft.com/office/officeart/2005/8/layout/radial1"/>
    <dgm:cxn modelId="{997472B2-FED2-45E2-A172-2AC79DEAB570}" type="presParOf" srcId="{79A623E9-BAAB-4451-B5CD-5E611BBF73C3}" destId="{9FD2BA81-802A-4C1F-BE29-642BFF1471AA}" srcOrd="0" destOrd="0" presId="urn:microsoft.com/office/officeart/2005/8/layout/radial1"/>
    <dgm:cxn modelId="{7B59B351-A533-4746-A219-505C367E07B4}" type="presParOf" srcId="{A72DA0F3-718B-45BB-8BBF-8F65F52F3518}" destId="{CC0DFCD1-F179-42BA-8943-A5940FB540ED}" srcOrd="2" destOrd="0" presId="urn:microsoft.com/office/officeart/2005/8/layout/radial1"/>
    <dgm:cxn modelId="{9DFE1BFB-DBE1-496C-83E5-9102953671B4}" type="presParOf" srcId="{A72DA0F3-718B-45BB-8BBF-8F65F52F3518}" destId="{29589882-18FD-46C2-B463-E2251B0E0EB2}" srcOrd="3" destOrd="0" presId="urn:microsoft.com/office/officeart/2005/8/layout/radial1"/>
    <dgm:cxn modelId="{91CA53DB-541B-490E-9553-E593B84DF8B6}" type="presParOf" srcId="{29589882-18FD-46C2-B463-E2251B0E0EB2}" destId="{EE42656A-CD66-47E6-A005-3071EBF59759}" srcOrd="0" destOrd="0" presId="urn:microsoft.com/office/officeart/2005/8/layout/radial1"/>
    <dgm:cxn modelId="{978F1D88-80F4-4566-9715-FC65CFD6504F}" type="presParOf" srcId="{A72DA0F3-718B-45BB-8BBF-8F65F52F3518}" destId="{7D6E7684-74CA-4CAB-805D-B26FD306AD05}" srcOrd="4" destOrd="0" presId="urn:microsoft.com/office/officeart/2005/8/layout/radial1"/>
    <dgm:cxn modelId="{CCB4A2BF-88E3-4B57-BF8F-F1A9A79F10DF}" type="presParOf" srcId="{A72DA0F3-718B-45BB-8BBF-8F65F52F3518}" destId="{215F798F-9DDD-445E-93A4-F5E3FB41FF1D}" srcOrd="5" destOrd="0" presId="urn:microsoft.com/office/officeart/2005/8/layout/radial1"/>
    <dgm:cxn modelId="{B84ECB51-ABEE-443F-9356-4E9BC6A1ACC9}" type="presParOf" srcId="{215F798F-9DDD-445E-93A4-F5E3FB41FF1D}" destId="{79BE8742-8AC7-45C2-A542-A6307D483F07}" srcOrd="0" destOrd="0" presId="urn:microsoft.com/office/officeart/2005/8/layout/radial1"/>
    <dgm:cxn modelId="{F6652B2D-4EB8-4C96-8459-C6A7B05BF70C}" type="presParOf" srcId="{A72DA0F3-718B-45BB-8BBF-8F65F52F3518}" destId="{B7F0D164-47D1-458F-96C5-611A395E04A1}" srcOrd="6" destOrd="0" presId="urn:microsoft.com/office/officeart/2005/8/layout/radial1"/>
    <dgm:cxn modelId="{0E7020E3-2010-414C-A6F4-CE9B7C447311}" type="presParOf" srcId="{A72DA0F3-718B-45BB-8BBF-8F65F52F3518}" destId="{B0EB94C3-6303-443A-8222-84ECA5219617}" srcOrd="7" destOrd="0" presId="urn:microsoft.com/office/officeart/2005/8/layout/radial1"/>
    <dgm:cxn modelId="{608AD9E3-9FDE-4405-A09A-6207C4DE5616}" type="presParOf" srcId="{B0EB94C3-6303-443A-8222-84ECA5219617}" destId="{3344D771-2CBF-41BB-A247-4F9EF0166AB6}" srcOrd="0" destOrd="0" presId="urn:microsoft.com/office/officeart/2005/8/layout/radial1"/>
    <dgm:cxn modelId="{B9F90532-BEAD-45ED-A602-6FF7BFD6261F}" type="presParOf" srcId="{A72DA0F3-718B-45BB-8BBF-8F65F52F3518}" destId="{1D6AD38D-39BE-4B5D-BDB0-B8B2C12C4265}" srcOrd="8" destOrd="0" presId="urn:microsoft.com/office/officeart/2005/8/layout/radial1"/>
    <dgm:cxn modelId="{CD11299D-A6CD-48FD-A6D8-AA1C85EE95C7}" type="presParOf" srcId="{A72DA0F3-718B-45BB-8BBF-8F65F52F3518}" destId="{AE465015-6472-4969-BB2D-3A57185405C2}" srcOrd="9" destOrd="0" presId="urn:microsoft.com/office/officeart/2005/8/layout/radial1"/>
    <dgm:cxn modelId="{96892ED4-49ED-4794-BA67-F9E321BF35A9}" type="presParOf" srcId="{AE465015-6472-4969-BB2D-3A57185405C2}" destId="{27D7193E-237E-43B4-B091-087A5AA77A2D}" srcOrd="0" destOrd="0" presId="urn:microsoft.com/office/officeart/2005/8/layout/radial1"/>
    <dgm:cxn modelId="{7CCA7EAD-0017-4F5A-B01A-84BB8FCE4E5C}" type="presParOf" srcId="{A72DA0F3-718B-45BB-8BBF-8F65F52F3518}" destId="{DFE9F1BA-7C42-4109-A200-C65FCE4E4A6D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548D4-8B52-4E6F-AAC8-8025B5145E14}">
      <dsp:nvSpPr>
        <dsp:cNvPr id="0" name=""/>
        <dsp:cNvSpPr/>
      </dsp:nvSpPr>
      <dsp:spPr>
        <a:xfrm>
          <a:off x="2872301" y="2003916"/>
          <a:ext cx="2915977" cy="2584625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3299336" y="2382426"/>
        <a:ext cx="2061907" cy="1827605"/>
      </dsp:txXfrm>
    </dsp:sp>
    <dsp:sp modelId="{79A623E9-BAAB-4451-B5CD-5E611BBF73C3}">
      <dsp:nvSpPr>
        <dsp:cNvPr id="0" name=""/>
        <dsp:cNvSpPr/>
      </dsp:nvSpPr>
      <dsp:spPr>
        <a:xfrm rot="16200000">
          <a:off x="4244770" y="1899389"/>
          <a:ext cx="171040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171040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26014" y="1914120"/>
        <a:ext cx="8552" cy="8552"/>
      </dsp:txXfrm>
    </dsp:sp>
    <dsp:sp modelId="{CC0DFCD1-F179-42BA-8943-A5940FB540ED}">
      <dsp:nvSpPr>
        <dsp:cNvPr id="0" name=""/>
        <dsp:cNvSpPr/>
      </dsp:nvSpPr>
      <dsp:spPr>
        <a:xfrm>
          <a:off x="3415812" y="3920"/>
          <a:ext cx="1828955" cy="182895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3683656" y="271764"/>
        <a:ext cx="1293267" cy="1293267"/>
      </dsp:txXfrm>
    </dsp:sp>
    <dsp:sp modelId="{29589882-18FD-46C2-B463-E2251B0E0EB2}">
      <dsp:nvSpPr>
        <dsp:cNvPr id="0" name=""/>
        <dsp:cNvSpPr/>
      </dsp:nvSpPr>
      <dsp:spPr>
        <a:xfrm rot="20520000">
          <a:off x="5698614" y="2828729"/>
          <a:ext cx="2399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2399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10012" y="2847135"/>
        <a:ext cx="1199" cy="1199"/>
      </dsp:txXfrm>
    </dsp:sp>
    <dsp:sp modelId="{7D6E7684-74CA-4CAB-805D-B26FD306AD05}">
      <dsp:nvSpPr>
        <dsp:cNvPr id="0" name=""/>
        <dsp:cNvSpPr/>
      </dsp:nvSpPr>
      <dsp:spPr>
        <a:xfrm>
          <a:off x="5677264" y="1646961"/>
          <a:ext cx="1828955" cy="182895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46000" r="-4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5945108" y="1914805"/>
        <a:ext cx="1293267" cy="1293267"/>
      </dsp:txXfrm>
    </dsp:sp>
    <dsp:sp modelId="{215F798F-9DDD-445E-93A4-F5E3FB41FF1D}">
      <dsp:nvSpPr>
        <dsp:cNvPr id="0" name=""/>
        <dsp:cNvSpPr/>
      </dsp:nvSpPr>
      <dsp:spPr>
        <a:xfrm rot="3240000">
          <a:off x="5094879" y="4412416"/>
          <a:ext cx="12035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12035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047" y="4428413"/>
        <a:ext cx="6017" cy="6017"/>
      </dsp:txXfrm>
    </dsp:sp>
    <dsp:sp modelId="{B7F0D164-47D1-458F-96C5-611A395E04A1}">
      <dsp:nvSpPr>
        <dsp:cNvPr id="0" name=""/>
        <dsp:cNvSpPr/>
      </dsp:nvSpPr>
      <dsp:spPr>
        <a:xfrm>
          <a:off x="4813466" y="4305457"/>
          <a:ext cx="1828955" cy="18289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HDS</a:t>
          </a:r>
        </a:p>
      </dsp:txBody>
      <dsp:txXfrm>
        <a:off x="5081310" y="4573301"/>
        <a:ext cx="1293267" cy="1293267"/>
      </dsp:txXfrm>
    </dsp:sp>
    <dsp:sp modelId="{B0EB94C3-6303-443A-8222-84ECA5219617}">
      <dsp:nvSpPr>
        <dsp:cNvPr id="0" name=""/>
        <dsp:cNvSpPr/>
      </dsp:nvSpPr>
      <dsp:spPr>
        <a:xfrm rot="7560000">
          <a:off x="3445347" y="4412416"/>
          <a:ext cx="12035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12035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502515" y="4428413"/>
        <a:ext cx="6017" cy="6017"/>
      </dsp:txXfrm>
    </dsp:sp>
    <dsp:sp modelId="{1D6AD38D-39BE-4B5D-BDB0-B8B2C12C4265}">
      <dsp:nvSpPr>
        <dsp:cNvPr id="0" name=""/>
        <dsp:cNvSpPr/>
      </dsp:nvSpPr>
      <dsp:spPr>
        <a:xfrm>
          <a:off x="2018158" y="4305457"/>
          <a:ext cx="1828955" cy="1828955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NN</a:t>
          </a:r>
        </a:p>
      </dsp:txBody>
      <dsp:txXfrm>
        <a:off x="2286002" y="4573301"/>
        <a:ext cx="1293267" cy="1293267"/>
      </dsp:txXfrm>
    </dsp:sp>
    <dsp:sp modelId="{AE465015-6472-4969-BB2D-3A57185405C2}">
      <dsp:nvSpPr>
        <dsp:cNvPr id="0" name=""/>
        <dsp:cNvSpPr/>
      </dsp:nvSpPr>
      <dsp:spPr>
        <a:xfrm rot="11880000">
          <a:off x="2937971" y="2828729"/>
          <a:ext cx="2399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2399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49369" y="2847135"/>
        <a:ext cx="1199" cy="1199"/>
      </dsp:txXfrm>
    </dsp:sp>
    <dsp:sp modelId="{DFE9F1BA-7C42-4109-A200-C65FCE4E4A6D}">
      <dsp:nvSpPr>
        <dsp:cNvPr id="0" name=""/>
        <dsp:cNvSpPr/>
      </dsp:nvSpPr>
      <dsp:spPr>
        <a:xfrm>
          <a:off x="1154360" y="1646961"/>
          <a:ext cx="1828955" cy="1828955"/>
        </a:xfrm>
        <a:prstGeom prst="ellipse">
          <a:avLst/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1422204" y="1914805"/>
        <a:ext cx="1293267" cy="1293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8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0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0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1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2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3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4165C7-FD37-4BD6-9BD0-699A3108C818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1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1669229-69E5-44ED-907A-D11780CB7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622" y="2554635"/>
            <a:ext cx="8679915" cy="174872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sto MT" panose="02040603050505030304" pitchFamily="18" charset="0"/>
              </a:rPr>
              <a:t>WHAT ARE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DEEAA-0BE5-4DDB-9234-7C680DB06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704" y="4605113"/>
            <a:ext cx="6831673" cy="1086237"/>
          </a:xfrm>
        </p:spPr>
        <p:txBody>
          <a:bodyPr/>
          <a:lstStyle/>
          <a:p>
            <a:pPr algn="r"/>
            <a:r>
              <a:rPr lang="en-US" b="1" dirty="0">
                <a:latin typeface="Calisto MT" panose="02040603050505030304" pitchFamily="18" charset="0"/>
              </a:rPr>
              <a:t>- </a:t>
            </a:r>
            <a:r>
              <a:rPr lang="en-US" b="1" dirty="0" err="1">
                <a:latin typeface="Calisto MT" panose="02040603050505030304" pitchFamily="18" charset="0"/>
              </a:rPr>
              <a:t>Jahnavi</a:t>
            </a:r>
            <a:r>
              <a:rPr lang="en-US" b="1" dirty="0">
                <a:latin typeface="Calisto MT" panose="02040603050505030304" pitchFamily="18" charset="0"/>
              </a:rPr>
              <a:t> P </a:t>
            </a:r>
          </a:p>
          <a:p>
            <a:pPr algn="r"/>
            <a:r>
              <a:rPr lang="en-US" b="1" dirty="0">
                <a:latin typeface="Calisto MT" panose="02040603050505030304" pitchFamily="18" charset="0"/>
              </a:rPr>
              <a:t>HDS </a:t>
            </a:r>
          </a:p>
        </p:txBody>
      </p:sp>
    </p:spTree>
    <p:extLst>
      <p:ext uri="{BB962C8B-B14F-4D97-AF65-F5344CB8AC3E}">
        <p14:creationId xmlns:p14="http://schemas.microsoft.com/office/powerpoint/2010/main" val="30795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09512-7E6D-4227-AD42-02C624B0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" y="103238"/>
            <a:ext cx="12049432" cy="6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AF819-41BE-4424-97BF-57863637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887200" cy="62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C118F-F732-4EDB-A42C-C391F459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103239"/>
            <a:ext cx="12034684" cy="62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63C70-E555-4B69-B3FD-2118AE7B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132735"/>
            <a:ext cx="11975690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475F6-D738-451C-B43B-FC6E03BD6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52"/>
          <a:stretch/>
        </p:blipFill>
        <p:spPr>
          <a:xfrm>
            <a:off x="88490" y="298316"/>
            <a:ext cx="12015019" cy="57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A5C50-58F3-48A2-B997-7ECB2610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237649"/>
            <a:ext cx="11503742" cy="60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F9818-25D4-4F4B-B5B1-78C17D2D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3" y="324463"/>
            <a:ext cx="116659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47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76E69-5CB6-47FA-94F2-9C8FB164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32734"/>
            <a:ext cx="11872451" cy="6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A44A4-D923-4BC6-AAD4-1B61E510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" y="149157"/>
            <a:ext cx="12064181" cy="6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0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ABC7-6313-4792-BC2C-1EB8450B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" y="132735"/>
            <a:ext cx="11901950" cy="61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8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5C6BAE-5811-404E-A345-ED233E735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029366"/>
              </p:ext>
            </p:extLst>
          </p:nvPr>
        </p:nvGraphicFramePr>
        <p:xfrm>
          <a:off x="1765709" y="14748"/>
          <a:ext cx="8660581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768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F7531-78C8-4458-84B6-24D4CA28A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4" y="104912"/>
            <a:ext cx="11872452" cy="6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8A0E9-D92D-47FE-823C-CB659351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683"/>
            <a:ext cx="6567947" cy="492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DAE94-AE5D-4C88-9F09-4E5676DB2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85" y="929146"/>
            <a:ext cx="5368415" cy="40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1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8823D-5083-43A3-AF12-61318382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106" y="0"/>
            <a:ext cx="3722894" cy="405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A542E-9870-4BFB-B0BE-6AAE265A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" y="0"/>
            <a:ext cx="4887977" cy="2567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E855F-C6EC-42FA-BF43-DCF0ED10F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5806"/>
            <a:ext cx="12192000" cy="227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A30D8-5407-437D-B809-2C25AA0881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37" y="2685058"/>
            <a:ext cx="1920670" cy="1252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0181C6-BD06-4342-A2A5-B08E5A037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05" y="209039"/>
            <a:ext cx="2778306" cy="3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5B78F-006A-43E2-8F87-C16A83C8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5200" cy="350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6DD80-BA23-4AFE-884D-A766CFF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3" y="281908"/>
            <a:ext cx="7959673" cy="58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D3BEA-AACE-4653-8AEC-B3997A12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9" y="884904"/>
            <a:ext cx="9784582" cy="48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2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C9797-3D40-498C-83E5-744DBD21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69" y="148398"/>
            <a:ext cx="7310899" cy="60576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CE7939-A416-4021-A3FB-7C633DE2E0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704" y="619431"/>
            <a:ext cx="1681163" cy="2076452"/>
          </a:xfrm>
        </p:spPr>
        <p:txBody>
          <a:bodyPr>
            <a:normAutofit/>
          </a:bodyPr>
          <a:lstStyle/>
          <a:p>
            <a:r>
              <a:rPr lang="en-US" sz="3600" b="1" dirty="0"/>
              <a:t>What are</a:t>
            </a:r>
            <a:br>
              <a:rPr lang="en-US" sz="3600" b="1" dirty="0"/>
            </a:br>
            <a:r>
              <a:rPr lang="en-US" sz="3600" b="1" dirty="0"/>
              <a:t>you </a:t>
            </a:r>
            <a:br>
              <a:rPr lang="en-US" sz="3600" b="1" dirty="0"/>
            </a:br>
            <a:r>
              <a:rPr lang="en-U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226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EC001-00FB-4404-A3CF-1218E87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16386" cy="625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C0347-84CB-415D-8F77-033DAA0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6" y="916062"/>
            <a:ext cx="9483213" cy="53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D8686-B203-4027-B293-2D71EEE0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3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99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345</TotalTime>
  <Words>12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Calisto MT</vt:lpstr>
      <vt:lpstr>Retrospect</vt:lpstr>
      <vt:lpstr>WHAT ARE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you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Hi!</dc:title>
  <dc:creator>Janu&amp;Vaibh</dc:creator>
  <cp:lastModifiedBy>Janu&amp;Vaibh</cp:lastModifiedBy>
  <cp:revision>26</cp:revision>
  <dcterms:created xsi:type="dcterms:W3CDTF">2019-04-27T13:35:51Z</dcterms:created>
  <dcterms:modified xsi:type="dcterms:W3CDTF">2019-04-27T19:21:16Z</dcterms:modified>
</cp:coreProperties>
</file>